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2"/>
  </p:sldMasterIdLst>
  <p:sldIdLst>
    <p:sldId id="256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6258-C944-4995-A631-FFB04E0386BA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Watson’s Go To Birmingham - 1963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Figurative Language in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5"/>
                </a:solidFill>
              </a:rPr>
              <a:t>Simile</a:t>
            </a:r>
            <a:endParaRPr lang="en-US" sz="8000" dirty="0">
              <a:solidFill>
                <a:schemeClr val="accent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simile is a kind of figurative language that makes a comparison using ‘like or as’.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</a:t>
            </a:r>
            <a:r>
              <a:rPr lang="en-US" dirty="0" smtClean="0">
                <a:solidFill>
                  <a:schemeClr val="accent2"/>
                </a:solidFill>
              </a:rPr>
              <a:t>My father grumbles like a bear in the </a:t>
            </a:r>
            <a:r>
              <a:rPr lang="en-US" dirty="0" smtClean="0">
                <a:solidFill>
                  <a:schemeClr val="accent2"/>
                </a:solidFill>
              </a:rPr>
              <a:t>mornings.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I wanted our songs to fly out to the </a:t>
            </a:r>
            <a:r>
              <a:rPr lang="en-US" dirty="0" smtClean="0">
                <a:solidFill>
                  <a:schemeClr val="accent2"/>
                </a:solidFill>
              </a:rPr>
              <a:t>audience, but </a:t>
            </a:r>
            <a:r>
              <a:rPr lang="en-US" dirty="0" smtClean="0">
                <a:solidFill>
                  <a:schemeClr val="accent2"/>
                </a:solidFill>
              </a:rPr>
              <a:t>somehow </a:t>
            </a:r>
            <a:r>
              <a:rPr lang="en-US" dirty="0" smtClean="0">
                <a:solidFill>
                  <a:schemeClr val="accent2"/>
                </a:solidFill>
              </a:rPr>
              <a:t>they dropped </a:t>
            </a:r>
            <a:r>
              <a:rPr lang="en-US" dirty="0" smtClean="0">
                <a:solidFill>
                  <a:schemeClr val="accent2"/>
                </a:solidFill>
              </a:rPr>
              <a:t>like a lead beach </a:t>
            </a:r>
            <a:r>
              <a:rPr lang="en-US" dirty="0" smtClean="0">
                <a:solidFill>
                  <a:schemeClr val="accent2"/>
                </a:solidFill>
              </a:rPr>
              <a:t>ball.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5"/>
                </a:solidFill>
              </a:rPr>
              <a:t>Onomatopoeia</a:t>
            </a:r>
            <a:endParaRPr lang="en-US" sz="8000" dirty="0">
              <a:solidFill>
                <a:schemeClr val="accent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words whose sounds echo their meaning.</a:t>
            </a:r>
            <a:endParaRPr lang="en-US" sz="46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 smtClean="0">
                <a:solidFill>
                  <a:schemeClr val="accent2"/>
                </a:solidFill>
              </a:rPr>
              <a:t>birds were </a:t>
            </a:r>
            <a:r>
              <a:rPr lang="en-US" i="1" u="sng" dirty="0" smtClean="0">
                <a:solidFill>
                  <a:schemeClr val="accent3"/>
                </a:solidFill>
              </a:rPr>
              <a:t>fluttering</a:t>
            </a:r>
            <a:r>
              <a:rPr lang="en-US" i="1" u="sng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their wings</a:t>
            </a:r>
            <a:r>
              <a:rPr lang="en-US" dirty="0" smtClean="0">
                <a:solidFill>
                  <a:schemeClr val="accent2"/>
                </a:solidFill>
              </a:rPr>
              <a:t>.  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u="sng" dirty="0" smtClean="0">
                <a:solidFill>
                  <a:schemeClr val="accent3"/>
                </a:solidFill>
              </a:rPr>
              <a:t>Yikes</a:t>
            </a:r>
            <a:r>
              <a:rPr lang="en-US" dirty="0" smtClean="0">
                <a:solidFill>
                  <a:schemeClr val="accent3"/>
                </a:solidFill>
              </a:rPr>
              <a:t>! </a:t>
            </a:r>
            <a:r>
              <a:rPr lang="en-US" dirty="0" smtClean="0">
                <a:solidFill>
                  <a:schemeClr val="accent2"/>
                </a:solidFill>
              </a:rPr>
              <a:t>I almost fell off my skateboard</a:t>
            </a:r>
            <a:r>
              <a:rPr lang="en-US" dirty="0" smtClean="0">
                <a:solidFill>
                  <a:schemeClr val="accent2"/>
                </a:solidFill>
              </a:rPr>
              <a:t>.  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Mom said, </a:t>
            </a:r>
            <a:r>
              <a:rPr lang="en-US" dirty="0" smtClean="0">
                <a:solidFill>
                  <a:schemeClr val="accent2"/>
                </a:solidFill>
              </a:rPr>
              <a:t>“don't </a:t>
            </a:r>
            <a:r>
              <a:rPr lang="en-US" i="1" u="sng" dirty="0" smtClean="0">
                <a:solidFill>
                  <a:schemeClr val="accent3"/>
                </a:solidFill>
              </a:rPr>
              <a:t>plop</a:t>
            </a:r>
            <a:r>
              <a:rPr lang="en-US" dirty="0" smtClean="0">
                <a:solidFill>
                  <a:schemeClr val="accent2"/>
                </a:solidFill>
              </a:rPr>
              <a:t> on the sofa".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I </a:t>
            </a:r>
            <a:r>
              <a:rPr lang="en-US" dirty="0" smtClean="0">
                <a:solidFill>
                  <a:schemeClr val="accent2"/>
                </a:solidFill>
              </a:rPr>
              <a:t>love to hear my cat</a:t>
            </a:r>
            <a:r>
              <a:rPr lang="en-US" i="1" u="sng" dirty="0" smtClean="0">
                <a:solidFill>
                  <a:schemeClr val="accent2"/>
                </a:solidFill>
              </a:rPr>
              <a:t> </a:t>
            </a:r>
            <a:r>
              <a:rPr lang="en-US" i="1" u="sng" dirty="0" smtClean="0">
                <a:solidFill>
                  <a:schemeClr val="accent3"/>
                </a:solidFill>
              </a:rPr>
              <a:t>purr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en-US" i="1" u="sng" dirty="0" smtClean="0">
                <a:solidFill>
                  <a:schemeClr val="accent3"/>
                </a:solidFill>
              </a:rPr>
              <a:t>Poof</a:t>
            </a:r>
            <a:r>
              <a:rPr lang="en-US" dirty="0" smtClean="0">
                <a:solidFill>
                  <a:schemeClr val="accent3"/>
                </a:solidFill>
              </a:rPr>
              <a:t>! </a:t>
            </a:r>
            <a:r>
              <a:rPr lang="en-US" dirty="0" smtClean="0">
                <a:solidFill>
                  <a:schemeClr val="accent2"/>
                </a:solidFill>
              </a:rPr>
              <a:t>The magician made the rabbit disappear.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 smtClean="0">
                <a:solidFill>
                  <a:schemeClr val="accent2"/>
                </a:solidFill>
              </a:rPr>
              <a:t>pipes </a:t>
            </a:r>
            <a:r>
              <a:rPr lang="en-US" i="1" u="sng" dirty="0" smtClean="0">
                <a:solidFill>
                  <a:schemeClr val="accent3"/>
                </a:solidFill>
              </a:rPr>
              <a:t>rattled</a:t>
            </a:r>
            <a:r>
              <a:rPr lang="en-US" i="1" u="sng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in the basement.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I </a:t>
            </a:r>
            <a:r>
              <a:rPr lang="en-US" dirty="0" smtClean="0">
                <a:solidFill>
                  <a:schemeClr val="accent2"/>
                </a:solidFill>
              </a:rPr>
              <a:t>heard the tires </a:t>
            </a:r>
            <a:r>
              <a:rPr lang="en-US" i="1" u="sng" dirty="0" smtClean="0">
                <a:solidFill>
                  <a:schemeClr val="accent3"/>
                </a:solidFill>
              </a:rPr>
              <a:t>screech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as he tried to put on brakes.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 smtClean="0">
                <a:solidFill>
                  <a:schemeClr val="accent2"/>
                </a:solidFill>
              </a:rPr>
              <a:t>fire </a:t>
            </a:r>
            <a:r>
              <a:rPr lang="en-US" i="1" u="sng" dirty="0" smtClean="0">
                <a:solidFill>
                  <a:schemeClr val="accent3"/>
                </a:solidFill>
              </a:rPr>
              <a:t>crackled </a:t>
            </a:r>
            <a:r>
              <a:rPr lang="en-US" dirty="0" smtClean="0">
                <a:solidFill>
                  <a:schemeClr val="accent2"/>
                </a:solidFill>
              </a:rPr>
              <a:t>as it kept us warm from the fireplace.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 smtClean="0">
                <a:solidFill>
                  <a:schemeClr val="accent2"/>
                </a:solidFill>
              </a:rPr>
              <a:t>steaks </a:t>
            </a:r>
            <a:r>
              <a:rPr lang="en-US" i="1" u="sng" dirty="0" smtClean="0">
                <a:solidFill>
                  <a:schemeClr val="accent3"/>
                </a:solidFill>
              </a:rPr>
              <a:t>sizzled</a:t>
            </a:r>
            <a:r>
              <a:rPr lang="en-US" dirty="0" smtClean="0">
                <a:solidFill>
                  <a:schemeClr val="accent2"/>
                </a:solidFill>
              </a:rPr>
              <a:t> on the grill.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We </a:t>
            </a:r>
            <a:r>
              <a:rPr lang="en-US" dirty="0" smtClean="0">
                <a:solidFill>
                  <a:schemeClr val="accent2"/>
                </a:solidFill>
              </a:rPr>
              <a:t>heard the lion </a:t>
            </a:r>
            <a:r>
              <a:rPr lang="en-US" i="1" u="sng" dirty="0" smtClean="0">
                <a:solidFill>
                  <a:schemeClr val="accent3"/>
                </a:solidFill>
              </a:rPr>
              <a:t>roar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5"/>
                </a:solidFill>
              </a:rPr>
              <a:t>Metaphor</a:t>
            </a:r>
            <a:endParaRPr lang="en-US" sz="8000" dirty="0">
              <a:solidFill>
                <a:schemeClr val="accent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kind of figurative language that  compares two things that are basically unalike.  Unlike a metaphor, a simile does not contain ‘like or as’ but sometimes contains ‘is or was’.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dirty="0" smtClean="0">
                <a:solidFill>
                  <a:schemeClr val="accent2"/>
                </a:solidFill>
              </a:rPr>
              <a:t>My father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a bear in the </a:t>
            </a:r>
            <a:r>
              <a:rPr lang="en-US" dirty="0" smtClean="0">
                <a:solidFill>
                  <a:schemeClr val="accent2"/>
                </a:solidFill>
              </a:rPr>
              <a:t>mornings.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"Life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is</a:t>
            </a:r>
            <a:r>
              <a:rPr lang="en-US" dirty="0" smtClean="0">
                <a:solidFill>
                  <a:schemeClr val="accent2"/>
                </a:solidFill>
              </a:rPr>
              <a:t> a journey. Enjoy the Ride."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5"/>
                </a:solidFill>
              </a:rPr>
              <a:t>Hyperbole</a:t>
            </a:r>
            <a:endParaRPr lang="en-US" sz="8000" dirty="0">
              <a:solidFill>
                <a:schemeClr val="accent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kind of figurative language in which the truth is stretched, or exaggerated, for emphasis or humorous effect.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dirty="0" smtClean="0">
                <a:solidFill>
                  <a:schemeClr val="accent1"/>
                </a:solidFill>
              </a:rPr>
              <a:t>It </a:t>
            </a:r>
            <a:r>
              <a:rPr lang="en-US" dirty="0" smtClean="0">
                <a:solidFill>
                  <a:schemeClr val="accent1"/>
                </a:solidFill>
              </a:rPr>
              <a:t>was so cold, I saw polar bears wearing </a:t>
            </a:r>
            <a:r>
              <a:rPr lang="en-US" dirty="0" smtClean="0">
                <a:solidFill>
                  <a:schemeClr val="accent1"/>
                </a:solidFill>
              </a:rPr>
              <a:t>jackets.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/>
              <a:t>“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She </a:t>
            </a:r>
            <a:r>
              <a:rPr lang="en-US" dirty="0" smtClean="0">
                <a:solidFill>
                  <a:schemeClr val="accent1"/>
                </a:solidFill>
              </a:rPr>
              <a:t>is so dumb, she thinks Taco Bell </a:t>
            </a:r>
            <a:r>
              <a:rPr lang="en-US" dirty="0" smtClean="0">
                <a:solidFill>
                  <a:schemeClr val="accent1"/>
                </a:solidFill>
              </a:rPr>
              <a:t>is 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a Mexican </a:t>
            </a:r>
            <a:r>
              <a:rPr lang="en-US" smtClean="0">
                <a:solidFill>
                  <a:schemeClr val="accent1"/>
                </a:solidFill>
              </a:rPr>
              <a:t>phone </a:t>
            </a:r>
            <a:r>
              <a:rPr lang="en-US" smtClean="0">
                <a:solidFill>
                  <a:schemeClr val="accent1"/>
                </a:solidFill>
              </a:rPr>
              <a:t>company.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121380-5D4B-4F19-8B82-79DE0F15A3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45</TotalTime>
  <Words>275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CSC</vt:lpstr>
      <vt:lpstr>The Watson’s Go To Birmingham - 1963</vt:lpstr>
      <vt:lpstr>Simile</vt:lpstr>
      <vt:lpstr>Onomatopoeia</vt:lpstr>
      <vt:lpstr>Metaphor</vt:lpstr>
      <vt:lpstr>Hyperbole</vt:lpstr>
    </vt:vector>
  </TitlesOfParts>
  <Company>Malden R-I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Watson’s Go To Birmingham - 1963</dc:title>
  <dc:subject/>
  <dc:creator>user</dc:creator>
  <cp:keywords/>
  <dc:description/>
  <cp:lastModifiedBy>user</cp:lastModifiedBy>
  <cp:revision>6</cp:revision>
  <dcterms:created xsi:type="dcterms:W3CDTF">2011-12-02T20:06:19Z</dcterms:created>
  <dcterms:modified xsi:type="dcterms:W3CDTF">2011-12-02T20:51:23Z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TC300082109990</vt:lpwstr>
  </property>
</Properties>
</file>